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FFF"/>
    <a:srgbClr val="D9D9D9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0647" autoAdjust="0"/>
  </p:normalViewPr>
  <p:slideViewPr>
    <p:cSldViewPr showGuides="1">
      <p:cViewPr>
        <p:scale>
          <a:sx n="77" d="100"/>
          <a:sy n="77" d="100"/>
        </p:scale>
        <p:origin x="-1872" y="-228"/>
      </p:cViewPr>
      <p:guideLst>
        <p:guide orient="horz" pos="2151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90" d="100"/>
          <a:sy n="190" d="100"/>
        </p:scale>
        <p:origin x="-660" y="4134"/>
      </p:cViewPr>
      <p:guideLst>
        <p:guide orient="horz" pos="2880"/>
        <p:guide pos="2160"/>
      </p:guideLst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B1B7A46415B40BFB5FA6C8004ECA5" ma:contentTypeVersion="1" ma:contentTypeDescription="Create a new document." ma:contentTypeScope="" ma:versionID="ac3b19f409d7e963cd80e4dcd1b829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DCECAA-5E0F-4257-813E-A1A9346AC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165F4BE-CBDD-46A5-8FE4-A6D467FCE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F1AB6-17CF-4FAE-9419-38E1FB897109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AMD PPT STANDARD WHT</Template>
  <TotalTime>22068</TotalTime>
  <Words>2895</Words>
  <Application>Microsoft Office PowerPoint</Application>
  <PresentationFormat>On-screen Show (4:3)</PresentationFormat>
  <Paragraphs>413</Paragraphs>
  <Slides>38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AMD PPT STANDARD WHT</vt:lpstr>
      <vt:lpstr>Cooperative Boosting: Needy versus Greedy Power Management</vt:lpstr>
      <vt:lpstr>Goal &amp; Outline</vt:lpstr>
      <vt:lpstr>State-of-the-art Power and Thermal Management </vt:lpstr>
      <vt:lpstr>State-of-the-ART processor</vt:lpstr>
      <vt:lpstr>Programming model</vt:lpstr>
      <vt:lpstr>What is Thermal design power?</vt:lpstr>
      <vt:lpstr>State-of-the-art: Bi-directional application power management (BAPM)</vt:lpstr>
      <vt:lpstr>Current Boost Algorithms: power vs. thermal management</vt:lpstr>
      <vt:lpstr>Key Takeaways</vt:lpstr>
      <vt:lpstr>Thermal Coupling</vt:lpstr>
      <vt:lpstr>Thermal signatures: CPU &amp; GPU</vt:lpstr>
      <vt:lpstr>Thermal Time Constant</vt:lpstr>
      <vt:lpstr>Thermal coupling: Thermal headroom availability</vt:lpstr>
      <vt:lpstr>Thermal coupling: Boost for Consumption of thermal headroom</vt:lpstr>
      <vt:lpstr>Thermal coupling: Thermal Throttling</vt:lpstr>
      <vt:lpstr>PowerPoint Presentation</vt:lpstr>
      <vt:lpstr>Key Takeaways</vt:lpstr>
      <vt:lpstr>Performance Coupling</vt:lpstr>
      <vt:lpstr>CPU-GPU Performance Coupling</vt:lpstr>
      <vt:lpstr>Managing thermals for performance-coupled applications</vt:lpstr>
      <vt:lpstr>Managing thermals for performance-coupled applications</vt:lpstr>
      <vt:lpstr>Managing thermals for performance-coupled applications</vt:lpstr>
      <vt:lpstr>P-state sensitivity</vt:lpstr>
      <vt:lpstr>Determining Critical CPU P-state</vt:lpstr>
      <vt:lpstr>Key Takeaways</vt:lpstr>
      <vt:lpstr>Cooperative Boosting Algorithm</vt:lpstr>
      <vt:lpstr>Cooperative Boosting (CB)</vt:lpstr>
      <vt:lpstr>Experimental Set-up</vt:lpstr>
      <vt:lpstr>Benchmarks</vt:lpstr>
      <vt:lpstr>Results</vt:lpstr>
      <vt:lpstr>Performance Improvement with Cooperative Boosting</vt:lpstr>
      <vt:lpstr>Power Savings</vt:lpstr>
      <vt:lpstr>Energy*Delay^2</vt:lpstr>
      <vt:lpstr>Conclusions</vt:lpstr>
      <vt:lpstr>Disclaimer &amp; Attribution</vt:lpstr>
      <vt:lpstr>Backup</vt:lpstr>
      <vt:lpstr>Viewdle Performance Analysis</vt:lpstr>
      <vt:lpstr>Binary Search Temperature</vt:lpstr>
    </vt:vector>
  </TitlesOfParts>
  <Company>Advanced Micro Devices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Boosting:</dc:title>
  <dc:creator>Srilatha Manne</dc:creator>
  <cp:lastModifiedBy>Indrani Paul</cp:lastModifiedBy>
  <cp:revision>384</cp:revision>
  <dcterms:created xsi:type="dcterms:W3CDTF">2013-06-03T03:32:33Z</dcterms:created>
  <dcterms:modified xsi:type="dcterms:W3CDTF">2013-06-26T03:07:57Z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0x010100D34B1B7A46415B40BFB5FA6C8004ECA5</vt:lpwstr>
  </property>
</Properties>
</file>